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859" r:id="rId3"/>
    <p:sldId id="1035" r:id="rId4"/>
    <p:sldId id="1036" r:id="rId5"/>
    <p:sldId id="1037" r:id="rId6"/>
    <p:sldId id="1038" r:id="rId7"/>
    <p:sldId id="1039" r:id="rId8"/>
    <p:sldId id="1040" r:id="rId9"/>
    <p:sldId id="1041" r:id="rId10"/>
    <p:sldId id="1042" r:id="rId11"/>
    <p:sldId id="1043" r:id="rId12"/>
    <p:sldId id="1044" r:id="rId13"/>
    <p:sldId id="1045" r:id="rId14"/>
    <p:sldId id="1046" r:id="rId15"/>
    <p:sldId id="1047" r:id="rId16"/>
    <p:sldId id="1048" r:id="rId17"/>
    <p:sldId id="1049" r:id="rId18"/>
    <p:sldId id="1050" r:id="rId19"/>
    <p:sldId id="1052" r:id="rId20"/>
    <p:sldId id="1051" r:id="rId21"/>
    <p:sldId id="1053" r:id="rId22"/>
    <p:sldId id="1054" r:id="rId2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-1905" y="1268774"/>
            <a:ext cx="1219200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福州市晋安区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六年级下学期期末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适应性练习试题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25412"/>
            <a:ext cx="11534879" cy="38597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60" y="221401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318132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416993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3178" y="1124744"/>
            <a:ext cx="10792127" cy="33899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61" y="116898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750" y="263707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14824"/>
            <a:ext cx="11517123" cy="423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87331"/>
            <a:ext cx="11508246" cy="245769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29" y="120382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29" y="177281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29" y="223838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29" y="272153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46" y="328305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534879" cy="284569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023" y="3739898"/>
            <a:ext cx="11065878" cy="28710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7382" y="2214016"/>
            <a:ext cx="1791599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6720" y="3198085"/>
            <a:ext cx="64415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078" y="3176152"/>
            <a:ext cx="64415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335" y="4149080"/>
            <a:ext cx="64415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078" y="4174786"/>
            <a:ext cx="792088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4381" y="5141438"/>
            <a:ext cx="792088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2552" y="5150145"/>
            <a:ext cx="792088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420" y="6116796"/>
            <a:ext cx="2051585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1273960" cy="585434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6880" y="298037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011" y="3509555"/>
            <a:ext cx="457200" cy="3332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457" y="3953692"/>
            <a:ext cx="457200" cy="3332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914" y="4423955"/>
            <a:ext cx="457200" cy="3332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068" y="5756367"/>
            <a:ext cx="457200" cy="333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5658"/>
            <a:ext cx="11508246" cy="27373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75566"/>
            <a:ext cx="11508246" cy="441367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162880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732" y="269995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40" y="377981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097" y="1214301"/>
            <a:ext cx="11499715" cy="143008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166" y="2780928"/>
            <a:ext cx="11348835" cy="99056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936" y="2179184"/>
            <a:ext cx="3430109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593" y="3293882"/>
            <a:ext cx="3430109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142152"/>
            <a:ext cx="11508246" cy="423106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634" y="2980371"/>
            <a:ext cx="1019267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1154" y="3441925"/>
            <a:ext cx="1019267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7360" y="3903479"/>
            <a:ext cx="1019267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377" y="4391159"/>
            <a:ext cx="824813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3473" y="4878841"/>
            <a:ext cx="824813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27779"/>
            <a:ext cx="11499368" cy="53095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9335" y="1138375"/>
            <a:ext cx="1400175" cy="14287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903" y="573228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05" y="571486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868" y="5706155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2331" y="5714863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794" y="571486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03902"/>
            <a:ext cx="11508246" cy="3233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95109"/>
            <a:ext cx="10070063" cy="545822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474" r="1205"/>
          <a:stretch>
            <a:fillRect/>
          </a:stretch>
        </p:blipFill>
        <p:spPr>
          <a:xfrm>
            <a:off x="862148" y="945567"/>
            <a:ext cx="8586652" cy="34365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1474" r="1205" b="41680"/>
          <a:stretch>
            <a:fillRect/>
          </a:stretch>
        </p:blipFill>
        <p:spPr>
          <a:xfrm>
            <a:off x="853439" y="4498664"/>
            <a:ext cx="8586652" cy="2004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85721"/>
            <a:ext cx="11526001" cy="38274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60" y="211822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749" y="263691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144" y="315612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642" y="362025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642" y="463050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164600"/>
            <a:ext cx="11499368" cy="47846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018" y="259719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018" y="4068449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23186"/>
            <a:ext cx="11517123" cy="40780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006" y="179600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867" y="3343819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2821" y="1268760"/>
            <a:ext cx="11313222" cy="24599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80" y="177858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736"/>
            <a:ext cx="11517123" cy="43158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766" y="2656114"/>
            <a:ext cx="1396712" cy="3419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6023" y="3187337"/>
            <a:ext cx="1396712" cy="34194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7029" y="3709852"/>
            <a:ext cx="1396712" cy="3419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2992" y="4275910"/>
            <a:ext cx="1396712" cy="34194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2809" y="4815841"/>
            <a:ext cx="943500" cy="341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526001" cy="400034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5" y="275394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915" y="321297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5" y="371000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978" y="417647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5" y="468733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231356"/>
            <a:ext cx="11508246" cy="29897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374" y="4274839"/>
            <a:ext cx="10975045" cy="9457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4" y="273653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4" y="327402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4" y="383838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4" y="4308818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4" y="478115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WPS 演示</Application>
  <PresentationFormat>自定义</PresentationFormat>
  <Paragraphs>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355</cp:revision>
  <dcterms:created xsi:type="dcterms:W3CDTF">2020-11-06T05:24:00Z</dcterms:created>
  <dcterms:modified xsi:type="dcterms:W3CDTF">2025-10-27T09:08:52Z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D168798872374CC88356F959CE16B67E_12</vt:lpwstr>
  </property>
</Properties>
</file>